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8" r:id="rId4"/>
    <p:sldId id="258" r:id="rId5"/>
    <p:sldId id="256" r:id="rId6"/>
    <p:sldId id="259" r:id="rId7"/>
    <p:sldId id="260" r:id="rId8"/>
    <p:sldId id="257" r:id="rId9"/>
    <p:sldId id="261" r:id="rId10"/>
    <p:sldId id="263" r:id="rId11"/>
    <p:sldId id="262" r:id="rId12"/>
    <p:sldId id="264" r:id="rId13"/>
    <p:sldId id="275" r:id="rId14"/>
    <p:sldId id="276" r:id="rId15"/>
    <p:sldId id="277" r:id="rId16"/>
    <p:sldId id="278" r:id="rId17"/>
    <p:sldId id="273" r:id="rId18"/>
    <p:sldId id="271" r:id="rId19"/>
    <p:sldId id="272" r:id="rId20"/>
    <p:sldId id="265" r:id="rId21"/>
    <p:sldId id="274" r:id="rId22"/>
    <p:sldId id="269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9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7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2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7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EB0D-D1A9-4163-B4D8-183707E692B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FF69-15DC-477A-8E47-4E80FED36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Cybersecurity at WAJ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it?</a:t>
            </a:r>
          </a:p>
          <a:p>
            <a:r>
              <a:rPr lang="en-US" sz="4400" dirty="0" smtClean="0"/>
              <a:t>Are we at risk?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8375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" y="997526"/>
            <a:ext cx="11097491" cy="4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3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" y="436418"/>
            <a:ext cx="11419609" cy="59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2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are we protected at WAJ?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Firewall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73444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5" y="311727"/>
            <a:ext cx="10713027" cy="62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523" y="-420832"/>
            <a:ext cx="7045036" cy="75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9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5218" y="-20782"/>
            <a:ext cx="6858000" cy="6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9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3" y="93517"/>
            <a:ext cx="8350827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are we protected at WAJ?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Firewall</a:t>
            </a:r>
          </a:p>
          <a:p>
            <a:r>
              <a:rPr lang="en-US" sz="4400" dirty="0" smtClean="0"/>
              <a:t>Anti Virus </a:t>
            </a:r>
            <a:r>
              <a:rPr lang="en-US" sz="4400" dirty="0" smtClean="0"/>
              <a:t>software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86392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124691"/>
            <a:ext cx="8873837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are we protected at WAJ?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Firewall</a:t>
            </a:r>
          </a:p>
          <a:p>
            <a:r>
              <a:rPr lang="en-US" sz="4400" dirty="0" smtClean="0"/>
              <a:t>Anti Virus software</a:t>
            </a:r>
          </a:p>
          <a:p>
            <a:r>
              <a:rPr lang="en-US" sz="4400" dirty="0" smtClean="0"/>
              <a:t>Web Filter</a:t>
            </a:r>
          </a:p>
          <a:p>
            <a:pPr marL="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25735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Devices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111 Chromebooks</a:t>
            </a:r>
          </a:p>
          <a:p>
            <a:r>
              <a:rPr lang="en-US" dirty="0" smtClean="0"/>
              <a:t>177 iPads</a:t>
            </a:r>
          </a:p>
          <a:p>
            <a:r>
              <a:rPr lang="en-US" dirty="0" smtClean="0"/>
              <a:t>84 Surface Tablets</a:t>
            </a:r>
          </a:p>
          <a:p>
            <a:r>
              <a:rPr lang="en-US" dirty="0" smtClean="0"/>
              <a:t>22 Galaxy Tablets</a:t>
            </a:r>
          </a:p>
          <a:p>
            <a:r>
              <a:rPr lang="en-US" u="sng" dirty="0" smtClean="0"/>
              <a:t>76 Laptops______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470 Mobile Devices</a:t>
            </a:r>
          </a:p>
          <a:p>
            <a:r>
              <a:rPr lang="en-US" dirty="0" smtClean="0"/>
              <a:t>264 Desktops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734 Total Devices</a:t>
            </a:r>
          </a:p>
          <a:p>
            <a:endParaRPr lang="en-US" dirty="0" smtClean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8749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1" y="311727"/>
            <a:ext cx="6317673" cy="65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1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are we protected at WAJ?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Firewall</a:t>
            </a:r>
          </a:p>
          <a:p>
            <a:r>
              <a:rPr lang="en-US" sz="4400" dirty="0" smtClean="0"/>
              <a:t>Anti Virus software</a:t>
            </a:r>
          </a:p>
          <a:p>
            <a:r>
              <a:rPr lang="en-US" sz="4400" dirty="0" smtClean="0"/>
              <a:t>Web </a:t>
            </a:r>
            <a:r>
              <a:rPr lang="en-US" sz="4400" dirty="0" smtClean="0"/>
              <a:t>Filter</a:t>
            </a:r>
          </a:p>
          <a:p>
            <a:r>
              <a:rPr lang="en-US" sz="4400" dirty="0" smtClean="0"/>
              <a:t>Backups</a:t>
            </a:r>
            <a:endParaRPr lang="en-US" sz="4400" dirty="0" smtClean="0"/>
          </a:p>
          <a:p>
            <a:r>
              <a:rPr lang="en-US" sz="4400" dirty="0" smtClean="0"/>
              <a:t>Updates</a:t>
            </a:r>
          </a:p>
          <a:p>
            <a:r>
              <a:rPr lang="en-US" sz="4400" u="sng" dirty="0" smtClean="0"/>
              <a:t>Us</a:t>
            </a:r>
            <a:r>
              <a:rPr lang="en-US" sz="4400" dirty="0" smtClean="0"/>
              <a:t>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54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emails on your cell phone first since phones can’t get infected.</a:t>
            </a:r>
          </a:p>
          <a:p>
            <a:r>
              <a:rPr lang="en-US" dirty="0" smtClean="0"/>
              <a:t>MAC Books don’t get infections.</a:t>
            </a:r>
          </a:p>
          <a:p>
            <a:r>
              <a:rPr lang="en-US" dirty="0" smtClean="0"/>
              <a:t>A user must do something wrong for a computer to become infected.</a:t>
            </a:r>
          </a:p>
          <a:p>
            <a:r>
              <a:rPr lang="en-US" dirty="0" smtClean="0"/>
              <a:t>All Devices can get infections.</a:t>
            </a:r>
          </a:p>
          <a:p>
            <a:r>
              <a:rPr lang="en-US" dirty="0" smtClean="0"/>
              <a:t>Viruses won’t spread if the computer is turned off.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</a:p>
          <a:p>
            <a:r>
              <a:rPr lang="en-US" dirty="0" smtClean="0"/>
              <a:t>Use software to protect your device and data</a:t>
            </a:r>
          </a:p>
          <a:p>
            <a:r>
              <a:rPr lang="en-US" dirty="0" smtClean="0"/>
              <a:t>Strong passwords</a:t>
            </a:r>
          </a:p>
          <a:p>
            <a:r>
              <a:rPr lang="en-US" dirty="0" smtClean="0"/>
              <a:t>Don’t share passwords  (especially email passwords)</a:t>
            </a:r>
          </a:p>
          <a:p>
            <a:r>
              <a:rPr lang="en-US" dirty="0" smtClean="0"/>
              <a:t>Backup Data</a:t>
            </a:r>
          </a:p>
          <a:p>
            <a:r>
              <a:rPr lang="en-US" dirty="0" smtClean="0"/>
              <a:t>Control Access to your device</a:t>
            </a:r>
          </a:p>
          <a:p>
            <a:r>
              <a:rPr lang="en-US" dirty="0" smtClean="0"/>
              <a:t>Use email and internet wisely.   If it looks suspicious….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5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Cybersecurity at WAJ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Are we at risk?  </a:t>
            </a:r>
            <a:r>
              <a:rPr lang="en-US" sz="4400" dirty="0" smtClean="0">
                <a:solidFill>
                  <a:srgbClr val="FF0000"/>
                </a:solidFill>
              </a:rPr>
              <a:t>Yes</a:t>
            </a:r>
            <a:endParaRPr lang="en-US" sz="4400" dirty="0" smtClean="0"/>
          </a:p>
          <a:p>
            <a:r>
              <a:rPr lang="en-US" sz="4400" dirty="0" smtClean="0"/>
              <a:t>What are we at risk of?</a:t>
            </a:r>
          </a:p>
          <a:p>
            <a:endParaRPr lang="en-US" sz="4400" dirty="0" smtClean="0"/>
          </a:p>
          <a:p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76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6" y="904009"/>
            <a:ext cx="1119100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1049483"/>
            <a:ext cx="10422082" cy="42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8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800099"/>
            <a:ext cx="11378046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336530"/>
            <a:ext cx="11627426" cy="39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6" y="1039091"/>
            <a:ext cx="10796154" cy="42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3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1039091"/>
            <a:ext cx="11689772" cy="4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189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Cybersecurity at WAJ</vt:lpstr>
      <vt:lpstr>Devices</vt:lpstr>
      <vt:lpstr>Cybersecurity at WAJ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we protected at WAJ?</vt:lpstr>
      <vt:lpstr>PowerPoint Presentation</vt:lpstr>
      <vt:lpstr>PowerPoint Presentation</vt:lpstr>
      <vt:lpstr>PowerPoint Presentation</vt:lpstr>
      <vt:lpstr>PowerPoint Presentation</vt:lpstr>
      <vt:lpstr>How are we protected at WAJ?</vt:lpstr>
      <vt:lpstr>PowerPoint Presentation</vt:lpstr>
      <vt:lpstr>How are we protected at WAJ?</vt:lpstr>
      <vt:lpstr>PowerPoint Presentation</vt:lpstr>
      <vt:lpstr>How are we protected at WAJ?</vt:lpstr>
      <vt:lpstr>Myth or Fact</vt:lpstr>
      <vt:lpstr>Tips for Safety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Savasta</dc:creator>
  <cp:lastModifiedBy>AJ Savasta</cp:lastModifiedBy>
  <cp:revision>20</cp:revision>
  <dcterms:created xsi:type="dcterms:W3CDTF">2017-08-24T16:05:47Z</dcterms:created>
  <dcterms:modified xsi:type="dcterms:W3CDTF">2017-08-29T20:45:40Z</dcterms:modified>
</cp:coreProperties>
</file>